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D7F2A2-BA7A-4473-8D8B-A1876FE885F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EADCCA-203C-49E9-B0AE-A624D2C6CD0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4305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О профессии </a:t>
            </a:r>
          </a:p>
          <a:p>
            <a:pPr algn="ctr"/>
            <a:r>
              <a:rPr lang="ru-R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энергетика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3158" y="5715016"/>
            <a:ext cx="4873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Исполнитель: </a:t>
            </a:r>
            <a:r>
              <a:rPr lang="ru-RU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Подкин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Дмитрий Алексеевич 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Студент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Эу-177 группы</a:t>
            </a: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ontent-2.foto.my.mail.ru/community/be.clever/_groupsphoto/h-19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Из истории 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528638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История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этой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славной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профессии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неразрывно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связана с электричеством. С тех пор, как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1882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году появилась первая электростанция,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созданная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Томасом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Эдисоном, возникла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необходимость в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подготовке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квалифицированных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кадров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для обслуживания сложных установок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 В России «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эра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энергетиков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 началась с проектирования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Генрихом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Графтио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крупных объектов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Санкт-Петербурге,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которые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затем стали основой для огромных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сетей,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требующих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особых знаний и умений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4000504"/>
            <a:ext cx="4643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Социальная значимость профессии в обществе: На сегодняшний день выпускающихся из ВУЗов молодых энергетиков, что называется, «расхватывают с руками». В первую очередь, востребованы специалисты, занимающиеся</a:t>
            </a:r>
            <a:b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исследованием проблем на стыке нескольких наук. </a:t>
            </a:r>
            <a:endParaRPr lang="ru-RU" sz="2000" dirty="0"/>
          </a:p>
        </p:txBody>
      </p:sp>
      <p:pic>
        <p:nvPicPr>
          <p:cNvPr id="21506" name="Picture 2" descr="https://avatars.mds.yandex.net/get-pdb/1946731/0daf1e08-c9a1-43c8-a8ed-8971f4253a1b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857232"/>
            <a:ext cx="3286148" cy="3071834"/>
          </a:xfrm>
          <a:prstGeom prst="rect">
            <a:avLst/>
          </a:prstGeom>
          <a:noFill/>
        </p:spPr>
      </p:pic>
      <p:pic>
        <p:nvPicPr>
          <p:cNvPr id="21508" name="Picture 4" descr="https://ds03.infourok.ru/uploads/ex/104b/0001f892-572e67c4/img3.jpg"/>
          <p:cNvPicPr>
            <a:picLocks noChangeAspect="1" noChangeArrowheads="1"/>
          </p:cNvPicPr>
          <p:nvPr/>
        </p:nvPicPr>
        <p:blipFill>
          <a:blip r:embed="rId3"/>
          <a:srcRect t="45834" r="50000"/>
          <a:stretch>
            <a:fillRect/>
          </a:stretch>
        </p:blipFill>
        <p:spPr bwMode="auto">
          <a:xfrm>
            <a:off x="0" y="4853364"/>
            <a:ext cx="4071934" cy="200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Кто такие энергетики 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Энергетики – это специалисты энергетической отрасли (электроснабжение, теплоснабжение) высокого уровня знаний, навыков и ответственности.</a:t>
            </a:r>
          </a:p>
        </p:txBody>
      </p:sp>
      <p:pic>
        <p:nvPicPr>
          <p:cNvPr id="20482" name="Picture 2" descr="https://static.tildacdn.com/tild6337-3235-4034-a438-313134633761/proyektnyye_raboty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500557" cy="3000372"/>
          </a:xfrm>
          <a:prstGeom prst="rect">
            <a:avLst/>
          </a:prstGeom>
          <a:noFill/>
        </p:spPr>
      </p:pic>
      <p:pic>
        <p:nvPicPr>
          <p:cNvPr id="20484" name="Picture 4" descr="https://www.fixinglist.com/upload/images/elekt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000240"/>
            <a:ext cx="4786314" cy="298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Энергетик имеет два уровня квалификации: специалист со средним образованием и инженер-энергетик. У них весьма схожие обязанности, но есть и некоторые отличия. Энергетик – это специалист со средним техническим образованием, который работает на занимаемой должности менее 5 лет и еще не получил повышение 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квалификации. 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 нем лежит ряд обязанностей: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проектирование электросетей;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монтаж электросетей;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контроль работы и безопасности сетей;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ремонт электросетей в случае появления 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перебоев или неполадок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</a:t>
            </a:r>
          </a:p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24" y="3995678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инженера-энергетика обязанностей немного больше. Специалист не только проектирует, но и составляет чертежи, занимается разработкой норм потребляемой энергии. Именно инженер принимает решение о необходимости модернизации и внедрения новейших технологий на производстве.</a:t>
            </a:r>
            <a:endParaRPr lang="ru-RU" sz="2000" dirty="0"/>
          </a:p>
        </p:txBody>
      </p:sp>
      <p:pic>
        <p:nvPicPr>
          <p:cNvPr id="19458" name="Picture 2" descr="https://moe-belgorod.ru/media_new/6/4/6/9/5/0/material_1010821/original_photo-thumb_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2934963" cy="2786082"/>
          </a:xfrm>
          <a:prstGeom prst="rect">
            <a:avLst/>
          </a:prstGeom>
          <a:noFill/>
        </p:spPr>
      </p:pic>
      <p:pic>
        <p:nvPicPr>
          <p:cNvPr id="19460" name="Picture 4" descr="https://tehnoprofi174.ru/upload/iblock/f9f/f9faedde76a2f45779f5ae60a91770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714752"/>
            <a:ext cx="4400277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делают энергетики 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 Эти специалисты нужны на атомных и </a:t>
            </a: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гидро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-, тепловых электростанциях</a:t>
            </a:r>
          </a:p>
        </p:txBody>
      </p:sp>
      <p:pic>
        <p:nvPicPr>
          <p:cNvPr id="18434" name="Picture 2" descr="https://s2.travelask.ru/system/images/files/001/060/087/wysiwyg/55c06fb211ece_o_size_1068x623_q_71_h_1f6774.jpg?15223215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810500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4286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пециалисты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нужны в сфере жилищно-коммунального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хозяйства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6386" name="Picture 2" descr="https://avatars.mds.yandex.net/get-zen_doc/1687249/pub_5dbd1f868d5b5f00b161e629_5dbd2cc43639e600adc20cd6/scale_1200"/>
          <p:cNvPicPr>
            <a:picLocks noChangeAspect="1" noChangeArrowheads="1"/>
          </p:cNvPicPr>
          <p:nvPr/>
        </p:nvPicPr>
        <p:blipFill>
          <a:blip r:embed="rId2"/>
          <a:srcRect r="8898"/>
          <a:stretch>
            <a:fillRect/>
          </a:stretch>
        </p:blipFill>
        <p:spPr bwMode="auto">
          <a:xfrm>
            <a:off x="285720" y="1000108"/>
            <a:ext cx="4214842" cy="3071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2285992"/>
            <a:ext cx="47863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пециалисты </a:t>
            </a:r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нужны на любом промышленном или сельскохозяйственном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предприятии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6388" name="Picture 4" descr="https://m-files-new.cdnvideo.ru/lpfile/e/a/b/eabe2aa19ca9b7e6f481face0d657d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472635"/>
            <a:ext cx="5072066" cy="338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42899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Эти специалисты нужны в строительно-монтажной организации</a:t>
            </a:r>
          </a:p>
        </p:txBody>
      </p:sp>
      <p:pic>
        <p:nvPicPr>
          <p:cNvPr id="15362" name="Picture 2" descr="https://static.wixstatic.com/media/ffef65aff44e4f748a2ab95effe3b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3"/>
            <a:ext cx="4214810" cy="24994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0"/>
            <a:ext cx="4286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Они участвуют в планировании систем тепло- и электроснабжения строящихся зданий.</a:t>
            </a:r>
          </a:p>
        </p:txBody>
      </p:sp>
      <p:pic>
        <p:nvPicPr>
          <p:cNvPr id="15364" name="Picture 4" descr="http://avd-teh.ru/wp-content/uploads/electromonaghnie-raboty-2-847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7"/>
            <a:ext cx="3714744" cy="26314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78619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Энергетики выбирают наиболее оптимальный режим работы оборудования, ведут учёт потребления энергии, 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определяют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, какими должны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быть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топливные расходы предприятия</a:t>
            </a:r>
          </a:p>
        </p:txBody>
      </p:sp>
      <p:pic>
        <p:nvPicPr>
          <p:cNvPr id="15366" name="Picture 6" descr="https://service-master-spb.ru/wp-content/uploads/2018/11/uslugi-elektr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3" y="4214818"/>
            <a:ext cx="3885681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Трудности профессии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Профессия энергетика считается одной из самых опасных в мире, потому что каждый день сталкиваешься с риском. Электрическая энергия кажется простой и безобидной, но если забыть про осторожность, она может быть опасной для здоровья и жизни человека. Напряжение в сети невозможно почувствовать без прикосновения. А дотронувшись к оголенной токоведущей части под напряжением, рискуешь получить удар электрическим током, последствия которого предугадать довольно сложно. Определить наличие напряжения удаётся специальными приборами, так как органы чувств человека в данном случае бесполезны. Чтобы избежать несчастных случаев на производстве, существуют правила охраны труда. Все работы выполняются по нарядам и распоряжениям, в которых указываются необходимые меры безопасности.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Энергетические компании России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00024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Башкирская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генерирующая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компания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Вологдаэнерго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Газпром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>
                <a:ln w="50800"/>
                <a:solidFill>
                  <a:schemeClr val="bg1">
                    <a:shade val="50000"/>
                  </a:schemeClr>
                </a:solidFill>
              </a:rPr>
              <a:t>Г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орэлектросеть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Нижневартовска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ГТ </a:t>
            </a: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Дальневосточная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генерирующая </a:t>
            </a: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компания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ЕвроСибЭнерго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Псковэнерго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Росэнергоатом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Смоленскэнергосбыт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Томскэнерго</a:t>
            </a:r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ТЭК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СПб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423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Борис Петров</dc:creator>
  <cp:lastModifiedBy>Computer</cp:lastModifiedBy>
  <cp:revision>22</cp:revision>
  <dcterms:created xsi:type="dcterms:W3CDTF">2020-11-21T05:16:48Z</dcterms:created>
  <dcterms:modified xsi:type="dcterms:W3CDTF">2020-12-16T11:23:11Z</dcterms:modified>
</cp:coreProperties>
</file>